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9" autoAdjust="0"/>
    <p:restoredTop sz="94660"/>
  </p:normalViewPr>
  <p:slideViewPr>
    <p:cSldViewPr snapToGrid="0">
      <p:cViewPr varScale="1">
        <p:scale>
          <a:sx n="91" d="100"/>
          <a:sy n="91" d="100"/>
        </p:scale>
        <p:origin x="81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176970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45020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399780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96056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357875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62432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5/18/2025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98255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5/18/2025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77241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5/18/2025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952708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272495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5/18/2025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82625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5/18/2025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92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448DB1-4196-18A6-15DA-C72635C1B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41CEB18D-747A-744D-CC4C-5DD84344957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A10D8F-D463-70E5-239B-17AD65EF4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73183" y="173181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0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737D3-4617-3B58-63B9-F3CBA0C99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506" y="603315"/>
            <a:ext cx="5649211" cy="3685731"/>
          </a:xfrm>
        </p:spPr>
        <p:txBody>
          <a:bodyPr anchor="t">
            <a:normAutofit/>
          </a:bodyPr>
          <a:lstStyle/>
          <a:p>
            <a:pPr algn="l"/>
            <a:r>
              <a:rPr lang="en-US" sz="6600" dirty="0">
                <a:latin typeface="Aptos" panose="020B0004020202020204" pitchFamily="34" charset="0"/>
              </a:rPr>
              <a:t>JSA-13 </a:t>
            </a:r>
            <a:br>
              <a:rPr lang="en-US" sz="6600" dirty="0">
                <a:latin typeface="Aptos" panose="020B0004020202020204" pitchFamily="34" charset="0"/>
              </a:rPr>
            </a:br>
            <a:r>
              <a:rPr lang="en-US" sz="6600" dirty="0">
                <a:latin typeface="Aptos" panose="020B0004020202020204" pitchFamily="34" charset="0"/>
              </a:rPr>
              <a:t>Finals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E87911-84EB-7050-81E6-AE3965A5D4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917" y="2011327"/>
            <a:ext cx="4007587" cy="1290807"/>
          </a:xfrm>
        </p:spPr>
        <p:txBody>
          <a:bodyPr anchor="ctr">
            <a:normAutofit/>
          </a:bodyPr>
          <a:lstStyle/>
          <a:p>
            <a:pPr algn="l"/>
            <a:r>
              <a:rPr lang="vi-VN" sz="2200" dirty="0"/>
              <a:t>By Nguyễn Gia </a:t>
            </a:r>
            <a:r>
              <a:rPr lang="en-US" sz="2200" dirty="0"/>
              <a:t>Huy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F93FA7-37E2-B7A2-D6EB-09862AE60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468" y="-2"/>
            <a:ext cx="10634983" cy="6858002"/>
          </a:xfrm>
          <a:prstGeom prst="trapezoid">
            <a:avLst/>
          </a:prstGeom>
          <a:effectLst>
            <a:softEdge rad="127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DE2FBC-F1CC-8CD2-6B57-5D6063008942}"/>
              </a:ext>
            </a:extLst>
          </p:cNvPr>
          <p:cNvSpPr txBox="1"/>
          <p:nvPr/>
        </p:nvSpPr>
        <p:spPr>
          <a:xfrm>
            <a:off x="334917" y="3743383"/>
            <a:ext cx="47548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Aptos" panose="020B0004020202020204" pitchFamily="34" charset="0"/>
              </a:rPr>
              <a:t>Mondstadt</a:t>
            </a:r>
            <a:r>
              <a:rPr lang="en-US" sz="3200" dirty="0">
                <a:latin typeface="Aptos" panose="020B0004020202020204" pitchFamily="34" charset="0"/>
              </a:rPr>
              <a:t> Brownie – </a:t>
            </a:r>
            <a:endParaRPr lang="vi-VN" sz="3200" dirty="0">
              <a:latin typeface="Aptos" panose="020B0004020202020204" pitchFamily="34" charset="0"/>
            </a:endParaRPr>
          </a:p>
          <a:p>
            <a:endParaRPr lang="en-US" sz="3200" dirty="0">
              <a:latin typeface="Aptos" panose="020B0004020202020204" pitchFamily="34" charset="0"/>
            </a:endParaRPr>
          </a:p>
          <a:p>
            <a:r>
              <a:rPr lang="en-US" sz="3200" dirty="0">
                <a:latin typeface="Aptos" panose="020B0004020202020204" pitchFamily="34" charset="0"/>
              </a:rPr>
              <a:t>Chart viewer </a:t>
            </a:r>
            <a:r>
              <a:rPr lang="vi-VN" sz="3200" dirty="0">
                <a:latin typeface="Aptos" panose="020B0004020202020204" pitchFamily="34" charset="0"/>
              </a:rPr>
              <a:t>cho game Pump It Up</a:t>
            </a:r>
            <a:endParaRPr lang="en-US" sz="32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821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B7B8CD-530C-B273-B550-34CD46C3F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32EB62C-7E26-AA8C-770A-353B59D17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1096" y="1701113"/>
            <a:ext cx="8273140" cy="4008859"/>
          </a:xfrm>
        </p:spPr>
        <p:txBody>
          <a:bodyPr/>
          <a:lstStyle/>
          <a:p>
            <a:pPr algn="ctr"/>
            <a:r>
              <a:rPr lang="vi-VN" dirty="0">
                <a:solidFill>
                  <a:schemeClr val="bg1"/>
                </a:solidFill>
              </a:rPr>
              <a:t>Cảm ơn mọi người đã theo dõi và lắng nghe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37512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92773CB4-31C9-5EDC-F8AB-D4220CA307A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527FF03-2CC1-46B1-8BAF-1952B196B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Mục lục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EEDC32-5CE4-A246-FE34-8BF9D2809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>
                <a:solidFill>
                  <a:schemeClr val="bg1"/>
                </a:solidFill>
              </a:rPr>
              <a:t>Pump It Up là gì? Chart là gì?</a:t>
            </a:r>
          </a:p>
          <a:p>
            <a:pPr lvl="1"/>
            <a:r>
              <a:rPr lang="vi-VN" dirty="0">
                <a:solidFill>
                  <a:schemeClr val="bg1"/>
                </a:solidFill>
              </a:rPr>
              <a:t>Và tại sao chọn ý tưởng này làm gì??????</a:t>
            </a:r>
          </a:p>
          <a:p>
            <a:r>
              <a:rPr lang="vi-VN" dirty="0">
                <a:solidFill>
                  <a:schemeClr val="bg1"/>
                </a:solidFill>
              </a:rPr>
              <a:t>Quy trình thực hiện</a:t>
            </a:r>
          </a:p>
          <a:p>
            <a:r>
              <a:rPr lang="vi-VN" dirty="0">
                <a:solidFill>
                  <a:schemeClr val="bg1"/>
                </a:solidFill>
              </a:rPr>
              <a:t>Khó khăn và cách giải quyết</a:t>
            </a:r>
          </a:p>
          <a:p>
            <a:r>
              <a:rPr lang="vi-VN" dirty="0">
                <a:solidFill>
                  <a:schemeClr val="bg1"/>
                </a:solidFill>
              </a:rPr>
              <a:t>Thay đổi trong tương lai	</a:t>
            </a:r>
          </a:p>
        </p:txBody>
      </p:sp>
      <p:pic>
        <p:nvPicPr>
          <p:cNvPr id="10" name="Picture 9" descr="A cartoon of a child&#10;&#10;AI-generated content may be incorrect.">
            <a:extLst>
              <a:ext uri="{FF2B5EF4-FFF2-40B4-BE49-F238E27FC236}">
                <a16:creationId xmlns:a16="http://schemas.microsoft.com/office/drawing/2014/main" id="{E7A6C256-2FB4-3FE4-C15A-62307791E0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50" b="99375" l="625" r="95000">
                        <a14:foregroundMark x1="10625" y1="30000" x2="21250" y2="61875"/>
                        <a14:foregroundMark x1="21250" y1="61875" x2="26250" y2="64375"/>
                        <a14:foregroundMark x1="49375" y1="88750" x2="61875" y2="99375"/>
                        <a14:foregroundMark x1="66875" y1="94375" x2="73750" y2="95625"/>
                        <a14:foregroundMark x1="84375" y1="62500" x2="88750" y2="38750"/>
                        <a14:foregroundMark x1="95000" y1="35625" x2="95000" y2="35625"/>
                        <a14:foregroundMark x1="47500" y1="10625" x2="47500" y2="10625"/>
                        <a14:foregroundMark x1="73750" y1="6250" x2="73750" y2="6250"/>
                        <a14:foregroundMark x1="71875" y1="1250" x2="71875" y2="1250"/>
                        <a14:foregroundMark x1="5000" y1="38125" x2="5000" y2="38125"/>
                        <a14:foregroundMark x1="5000" y1="88125" x2="5000" y2="88125"/>
                        <a14:foregroundMark x1="625" y1="85000" x2="625" y2="8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3990"/>
            <a:ext cx="1524000" cy="1524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1CBD06-BE3E-A557-9E93-C3E5702A6E03}"/>
              </a:ext>
            </a:extLst>
          </p:cNvPr>
          <p:cNvSpPr txBox="1"/>
          <p:nvPr/>
        </p:nvSpPr>
        <p:spPr>
          <a:xfrm>
            <a:off x="1400629" y="5299356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>
                <a:solidFill>
                  <a:schemeClr val="bg1"/>
                </a:solidFill>
              </a:rPr>
              <a:t>I need sleep</a:t>
            </a:r>
          </a:p>
        </p:txBody>
      </p:sp>
    </p:spTree>
    <p:extLst>
      <p:ext uri="{BB962C8B-B14F-4D97-AF65-F5344CB8AC3E}">
        <p14:creationId xmlns:p14="http://schemas.microsoft.com/office/powerpoint/2010/main" val="386220143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E76FB12A-3507-8130-F109-73C6D2927D0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E0A11C7-847B-633A-EF44-242BE0AAA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solidFill>
                  <a:schemeClr val="bg1"/>
                </a:solidFill>
              </a:rPr>
              <a:t>Pump It Up là gì? Chart là gì?</a:t>
            </a:r>
            <a:br>
              <a:rPr lang="vi-VN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6EAE9D-D08F-4622-B98D-C5AAD4345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18368"/>
            <a:ext cx="5181600" cy="113225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Pump It Up </a:t>
            </a:r>
            <a:r>
              <a:rPr lang="vi-VN" dirty="0">
                <a:solidFill>
                  <a:schemeClr val="bg1"/>
                </a:solidFill>
              </a:rPr>
              <a:t>là một game nhịp điệu được sáng lập bởi Andamiro, với lối chơi gần giống như Dance Dance Revolution.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Content Placeholder 8" descr="A group of arcade machines&#10;&#10;AI-generated content may be incorrect.">
            <a:extLst>
              <a:ext uri="{FF2B5EF4-FFF2-40B4-BE49-F238E27FC236}">
                <a16:creationId xmlns:a16="http://schemas.microsoft.com/office/drawing/2014/main" id="{CAB86A60-109D-E00C-67B0-99D20DFBEB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2" t="1006" r="26961" b="1"/>
          <a:stretch>
            <a:fillRect/>
          </a:stretch>
        </p:blipFill>
        <p:spPr>
          <a:xfrm>
            <a:off x="4139619" y="2990782"/>
            <a:ext cx="1654629" cy="292378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E8D878-F217-B7F7-624D-C493484FB018}"/>
              </a:ext>
            </a:extLst>
          </p:cNvPr>
          <p:cNvSpPr txBox="1"/>
          <p:nvPr/>
        </p:nvSpPr>
        <p:spPr>
          <a:xfrm>
            <a:off x="688267" y="4754389"/>
            <a:ext cx="3451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bg1"/>
                </a:solidFill>
              </a:rPr>
              <a:t>Trong các trung tâm thương mại lớn thường sẽ có ít nhất 1 máy Pump It Up như bên hình.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5A8240-0DDA-3625-7499-933BD7667E3E}"/>
              </a:ext>
            </a:extLst>
          </p:cNvPr>
          <p:cNvSpPr txBox="1"/>
          <p:nvPr/>
        </p:nvSpPr>
        <p:spPr>
          <a:xfrm>
            <a:off x="688267" y="3207657"/>
            <a:ext cx="33612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bg1"/>
                </a:solidFill>
              </a:rPr>
              <a:t>Mục tiêu của game là nhấn các nút trên sàn nhảy tương ứng với nốt trên màn hình.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4D2E8AF-0436-79C0-796D-594D74F8E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0421" y="1959428"/>
            <a:ext cx="1948704" cy="399528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6F80FB5-9C6C-1A7D-EECE-C5BC7AA775B9}"/>
              </a:ext>
            </a:extLst>
          </p:cNvPr>
          <p:cNvSpPr txBox="1"/>
          <p:nvPr/>
        </p:nvSpPr>
        <p:spPr>
          <a:xfrm>
            <a:off x="6175829" y="2111829"/>
            <a:ext cx="34944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bg1"/>
                </a:solidFill>
              </a:rPr>
              <a:t>Trong Pump It Up, một bài</a:t>
            </a:r>
          </a:p>
          <a:p>
            <a:r>
              <a:rPr lang="vi-VN" dirty="0">
                <a:solidFill>
                  <a:schemeClr val="bg1"/>
                </a:solidFill>
              </a:rPr>
              <a:t>hát có thể chia ra làm nhiều độ</a:t>
            </a:r>
          </a:p>
          <a:p>
            <a:r>
              <a:rPr lang="vi-VN" dirty="0">
                <a:solidFill>
                  <a:schemeClr val="bg1"/>
                </a:solidFill>
              </a:rPr>
              <a:t>khó khác nhau (Easy, Normal, Hard, trong đó mỗi độ khó sẽ là là một Chart.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bg1"/>
                </a:solidFill>
              </a:rPr>
              <a:t>Chart là nơi chứa vị trí các nốt mà người chơi sẽ phải nhấn.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3726F4-6016-4052-3700-E987B0926026}"/>
              </a:ext>
            </a:extLst>
          </p:cNvPr>
          <p:cNvSpPr txBox="1"/>
          <p:nvPr/>
        </p:nvSpPr>
        <p:spPr>
          <a:xfrm>
            <a:off x="9760421" y="6037026"/>
            <a:ext cx="1949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Ví dụ về một đoạn</a:t>
            </a:r>
          </a:p>
          <a:p>
            <a:r>
              <a:rPr lang="vi-VN">
                <a:solidFill>
                  <a:schemeClr val="bg1"/>
                </a:solidFill>
                <a:latin typeface="Aptos" panose="020B0004020202020204" pitchFamily="34" charset="0"/>
              </a:rPr>
              <a:t>của một </a:t>
            </a:r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chart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06162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26E1E-1A15-2E9D-18A8-14F82859D5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B7DCA0D2-02DE-20F4-9437-A3C80AADF35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159D6C9-79C4-3E5E-2295-103BE8CB4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solidFill>
                  <a:schemeClr val="bg1"/>
                </a:solidFill>
              </a:rPr>
              <a:t>Mục đích của trang web là gì?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8FC4C-EC38-8D44-E46E-B397983EA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7658" y="1825625"/>
            <a:ext cx="4992914" cy="4351338"/>
          </a:xfrm>
        </p:spPr>
        <p:txBody>
          <a:bodyPr/>
          <a:lstStyle/>
          <a:p>
            <a:r>
              <a:rPr lang="vi-VN" dirty="0">
                <a:solidFill>
                  <a:schemeClr val="bg1"/>
                </a:solidFill>
              </a:rPr>
              <a:t>Dành cho nhũng người đang tập chơi hoặc đang muốn cải thiện kỹ năng trong game này qua những video của các chart có sẵn.</a:t>
            </a:r>
          </a:p>
          <a:p>
            <a:r>
              <a:rPr lang="vi-VN" dirty="0">
                <a:solidFill>
                  <a:schemeClr val="bg1"/>
                </a:solidFill>
              </a:rPr>
              <a:t>Dành cho những người chơi ở nhà muốn một cách dễ dàng hơn để kiểm tra tiến trình chơi.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375F33-3F50-57A0-CB63-E645900D0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9065" y="4498"/>
            <a:ext cx="5387335" cy="6858000"/>
          </a:xfrm>
          <a:prstGeom prst="round2SameRect">
            <a:avLst/>
          </a:prstGeom>
        </p:spPr>
      </p:pic>
    </p:spTree>
    <p:extLst>
      <p:ext uri="{BB962C8B-B14F-4D97-AF65-F5344CB8AC3E}">
        <p14:creationId xmlns:p14="http://schemas.microsoft.com/office/powerpoint/2010/main" val="72552767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A2FE77-1BEC-2C7D-1275-9871C6779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2A9CE02C-BAAE-65E4-86C0-064FEE81035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 t="15730"/>
          <a:stretch/>
        </p:blipFill>
        <p:spPr>
          <a:xfrm>
            <a:off x="0" y="-17117"/>
            <a:ext cx="12191980" cy="6857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AC2676-59EF-D6F1-4565-6C47E8DD4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2" y="4764742"/>
            <a:ext cx="4637710" cy="309180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DD8B2AC-4865-965A-8566-DB30E21D4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069" y="379984"/>
            <a:ext cx="10741152" cy="1132258"/>
          </a:xfrm>
        </p:spPr>
        <p:txBody>
          <a:bodyPr/>
          <a:lstStyle/>
          <a:p>
            <a:r>
              <a:rPr lang="vi-VN" dirty="0">
                <a:solidFill>
                  <a:schemeClr val="bg1"/>
                </a:solidFill>
              </a:rPr>
              <a:t>Tính năng của trang web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C0AF9B-7876-FBED-D536-40BEDBD90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084" y="3773602"/>
            <a:ext cx="4780643" cy="3187095"/>
          </a:xfrm>
          <a:prstGeom prst="rect">
            <a:avLst/>
          </a:prstGeom>
        </p:spPr>
      </p:pic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92D8CA7-F3D3-3A5E-BABD-5332FD9CA9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333" y="2822924"/>
            <a:ext cx="6232336" cy="4154890"/>
          </a:xfrm>
          <a:prstGeom prst="trapezoid">
            <a:avLst>
              <a:gd name="adj" fmla="val 0"/>
            </a:avLst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E82BF74-5BE7-91B4-1DA2-B3C2F129AB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7425" y="0"/>
            <a:ext cx="10741152" cy="6977814"/>
          </a:xfrm>
          <a:prstGeom prst="trapezoid">
            <a:avLst/>
          </a:prstGeom>
          <a:effectLst>
            <a:softEdge rad="127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4023D0D-04B6-53AE-FCDA-44CE975BF2A7}"/>
              </a:ext>
            </a:extLst>
          </p:cNvPr>
          <p:cNvSpPr txBox="1"/>
          <p:nvPr/>
        </p:nvSpPr>
        <p:spPr>
          <a:xfrm>
            <a:off x="2415092" y="2800126"/>
            <a:ext cx="2431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Tìm bài hát trong game</a:t>
            </a:r>
          </a:p>
          <a:p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(nhờ Search API từ</a:t>
            </a:r>
          </a:p>
          <a:p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Database ảo) 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69BF45-CE05-ECE0-E981-790EA892B5EB}"/>
              </a:ext>
            </a:extLst>
          </p:cNvPr>
          <p:cNvSpPr txBox="1"/>
          <p:nvPr/>
        </p:nvSpPr>
        <p:spPr>
          <a:xfrm>
            <a:off x="4846720" y="2128722"/>
            <a:ext cx="2198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Lưu điểm vào profile</a:t>
            </a:r>
          </a:p>
          <a:p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(đang hoàn thiện)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C262FE-32E6-0BE5-74F0-528400012E67}"/>
              </a:ext>
            </a:extLst>
          </p:cNvPr>
          <p:cNvSpPr txBox="1"/>
          <p:nvPr/>
        </p:nvSpPr>
        <p:spPr>
          <a:xfrm>
            <a:off x="6164132" y="1045913"/>
            <a:ext cx="1212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Xem video</a:t>
            </a:r>
          </a:p>
          <a:p>
            <a:pPr algn="r"/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của chart</a:t>
            </a: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0D4F16-32B5-2FB2-7144-0E17738DA278}"/>
              </a:ext>
            </a:extLst>
          </p:cNvPr>
          <p:cNvSpPr txBox="1"/>
          <p:nvPr/>
        </p:nvSpPr>
        <p:spPr>
          <a:xfrm>
            <a:off x="277380" y="3564413"/>
            <a:ext cx="18603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Chỉnh sửa</a:t>
            </a:r>
          </a:p>
          <a:p>
            <a:pPr algn="ctr"/>
            <a:r>
              <a:rPr lang="vi-VN" dirty="0">
                <a:solidFill>
                  <a:schemeClr val="bg1"/>
                </a:solidFill>
                <a:latin typeface="Aptos" panose="020B0004020202020204" pitchFamily="34" charset="0"/>
              </a:rPr>
              <a:t>Tên, avatar, mất khẩu, email nếu cần</a:t>
            </a:r>
          </a:p>
        </p:txBody>
      </p:sp>
    </p:spTree>
    <p:extLst>
      <p:ext uri="{BB962C8B-B14F-4D97-AF65-F5344CB8AC3E}">
        <p14:creationId xmlns:p14="http://schemas.microsoft.com/office/powerpoint/2010/main" val="97794236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CCD1363-122E-22AD-98A2-3DFBF0F28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99610C7E-596F-AA66-8504-C2EA1E1E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solidFill>
                  <a:schemeClr val="bg1"/>
                </a:solidFill>
              </a:rPr>
              <a:t>Quy trình thực hiện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CAD4484-1508-D6BA-140E-2EBED2D66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>
                <a:solidFill>
                  <a:schemeClr val="bg1"/>
                </a:solidFill>
              </a:rPr>
              <a:t>Tuần 1 + 2: Hoàn thiện những thứ cơ bản như phần đăng kí/đăng nhập cũng như trang chủ</a:t>
            </a:r>
          </a:p>
          <a:p>
            <a:r>
              <a:rPr lang="vi-VN" dirty="0">
                <a:solidFill>
                  <a:schemeClr val="bg1"/>
                </a:solidFill>
              </a:rPr>
              <a:t>Tuần 3: Thêm một số video chart cơ bản.</a:t>
            </a:r>
          </a:p>
          <a:p>
            <a:r>
              <a:rPr lang="vi-VN" dirty="0">
                <a:solidFill>
                  <a:schemeClr val="bg1"/>
                </a:solidFill>
              </a:rPr>
              <a:t>Tuần 4: Thêm tính năng tìm kiếm bài hát người chơi cần.</a:t>
            </a:r>
          </a:p>
          <a:p>
            <a:r>
              <a:rPr lang="vi-VN" dirty="0">
                <a:solidFill>
                  <a:schemeClr val="bg1"/>
                </a:solidFill>
              </a:rPr>
              <a:t>Tuần 5: Thêm tính năng lưu điểm vào một hồ sơ người chơi (đang hoàn thiện)</a:t>
            </a:r>
          </a:p>
          <a:p>
            <a:r>
              <a:rPr lang="vi-VN" dirty="0">
                <a:solidFill>
                  <a:schemeClr val="bg1"/>
                </a:solidFill>
              </a:rPr>
              <a:t>Tuần 6: Thêm các tính năng liên quan đến hồ sơ người chơi như cài đặt tên, ảnh đại diện...</a:t>
            </a:r>
          </a:p>
          <a:p>
            <a:r>
              <a:rPr lang="vi-VN" dirty="0">
                <a:solidFill>
                  <a:schemeClr val="bg1"/>
                </a:solidFill>
              </a:rPr>
              <a:t>Tuần 7: Hoàn thành nốt những chi tiết nhỏ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0858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508692-569C-1028-9D68-803DD82A9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8187EF-6D27-4D81-7EB8-90C3A635A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solidFill>
                  <a:schemeClr val="bg1"/>
                </a:solidFill>
              </a:rPr>
              <a:t>Trở ngại và cách giải quyết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51A96-B9B4-F25B-BA6F-FF9CB0453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715532"/>
            <a:ext cx="5200324" cy="4593828"/>
          </a:xfrm>
        </p:spPr>
        <p:txBody>
          <a:bodyPr/>
          <a:lstStyle/>
          <a:p>
            <a:r>
              <a:rPr lang="vi-VN" dirty="0">
                <a:solidFill>
                  <a:schemeClr val="bg1"/>
                </a:solidFill>
              </a:rPr>
              <a:t>Trở ngại lớn nhất nhưng duy nhất đó chính là việc tạo trang tìm kiếm bằng API riêng và database tạm thời.</a:t>
            </a:r>
          </a:p>
          <a:p>
            <a:r>
              <a:rPr lang="vi-VN" dirty="0">
                <a:solidFill>
                  <a:schemeClr val="bg1"/>
                </a:solidFill>
              </a:rPr>
              <a:t>Sau khi kiểm tra lại hướng dẫn trên YouTube 5 lần thì cuối cũng đã hiểu vấn đề nằm ở đâu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4E76DD-2596-CCC7-37B1-CF19F6ACF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620" y="3297835"/>
            <a:ext cx="5255772" cy="97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3407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DD575A-9A0B-4EF0-4795-8864929C1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0A2C73FD-60A3-6EFD-29EC-B144B451C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15000" u="sng" dirty="0">
                <a:solidFill>
                  <a:schemeClr val="bg1"/>
                </a:solidFill>
                <a:latin typeface="Aptos" panose="020B000402020202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57083929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D587E41-605C-A8E4-8BA5-0E0B3797C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0CD8F5-7CAD-DC20-A5E1-0C1B897B20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9091" t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BD48A03-0DF9-3063-CB15-1BC2AEC79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14416"/>
            <a:ext cx="12191999" cy="1243584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C84994-0F73-5017-234D-433DD0A59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5768969"/>
            <a:ext cx="8183880" cy="9601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 sz="4000" dirty="0"/>
              <a:t>Thay đổi trong tương lai</a:t>
            </a:r>
            <a:endParaRPr 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4CD11E-797D-643D-B3C6-C48F557A17BF}"/>
              </a:ext>
            </a:extLst>
          </p:cNvPr>
          <p:cNvSpPr txBox="1"/>
          <p:nvPr/>
        </p:nvSpPr>
        <p:spPr>
          <a:xfrm>
            <a:off x="667657" y="304799"/>
            <a:ext cx="316411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dirty="0">
                <a:latin typeface="Aptos" panose="020B0004020202020204" pitchFamily="34" charset="0"/>
              </a:rPr>
              <a:t>THÊM CHART, THÊM CHART, THÊM CHART,</a:t>
            </a:r>
          </a:p>
          <a:p>
            <a:r>
              <a:rPr lang="vi-VN" sz="2800" dirty="0">
                <a:latin typeface="Aptos" panose="020B0004020202020204" pitchFamily="34" charset="0"/>
              </a:rPr>
              <a:t>THÊM CHART</a:t>
            </a:r>
            <a:endParaRPr lang="en-US" sz="2800" dirty="0">
              <a:latin typeface="Aptos" panose="020B00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91FBF8-4C6C-F8C0-DB00-F9C620F1C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12" y="2120681"/>
            <a:ext cx="3454399" cy="7480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F33D78-F8D9-E1D3-2D7D-A1BB4034D351}"/>
              </a:ext>
            </a:extLst>
          </p:cNvPr>
          <p:cNvSpPr txBox="1"/>
          <p:nvPr/>
        </p:nvSpPr>
        <p:spPr>
          <a:xfrm>
            <a:off x="320040" y="28302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84DA83-1D4C-E902-B94F-E2156F8AC9B0}"/>
              </a:ext>
            </a:extLst>
          </p:cNvPr>
          <p:cNvSpPr txBox="1"/>
          <p:nvPr/>
        </p:nvSpPr>
        <p:spPr>
          <a:xfrm>
            <a:off x="155749" y="3047609"/>
            <a:ext cx="34880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dirty="0">
                <a:latin typeface="Aptos" panose="020B0004020202020204" pitchFamily="34" charset="0"/>
              </a:rPr>
              <a:t>Hiện tại trang web đang thiếu</a:t>
            </a:r>
          </a:p>
          <a:p>
            <a:pPr algn="ctr"/>
            <a:r>
              <a:rPr lang="vi-VN" dirty="0">
                <a:latin typeface="Aptos" panose="020B0004020202020204" pitchFamily="34" charset="0"/>
              </a:rPr>
              <a:t>hầu hết tất cả bài hát và rất nhiều chart!</a:t>
            </a:r>
          </a:p>
          <a:p>
            <a:pPr algn="ctr"/>
            <a:r>
              <a:rPr lang="vi-VN" dirty="0">
                <a:latin typeface="Aptos" panose="020B0004020202020204" pitchFamily="34" charset="0"/>
              </a:rPr>
              <a:t>Các video lưu trữ trên trang web ngoài có hạn!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0DCCF5-CAAF-83C5-9A43-1B4991001F3C}"/>
              </a:ext>
            </a:extLst>
          </p:cNvPr>
          <p:cNvSpPr txBox="1"/>
          <p:nvPr/>
        </p:nvSpPr>
        <p:spPr>
          <a:xfrm>
            <a:off x="7641772" y="609601"/>
            <a:ext cx="347627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vi-VN" sz="2800" dirty="0">
                <a:latin typeface="Aptos" panose="020B0004020202020204" pitchFamily="34" charset="0"/>
              </a:rPr>
              <a:t>Làm các chủ đề màu </a:t>
            </a:r>
          </a:p>
          <a:p>
            <a:pPr algn="ctr"/>
            <a:r>
              <a:rPr lang="vi-VN" sz="2800" dirty="0">
                <a:latin typeface="Aptos" panose="020B0004020202020204" pitchFamily="34" charset="0"/>
              </a:rPr>
              <a:t>khác cho trang web</a:t>
            </a:r>
            <a:endParaRPr lang="en-US" sz="2800" dirty="0">
              <a:latin typeface="Aptos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49FDBD-92E7-8B8E-9A44-3013BC1AE635}"/>
              </a:ext>
            </a:extLst>
          </p:cNvPr>
          <p:cNvSpPr txBox="1"/>
          <p:nvPr/>
        </p:nvSpPr>
        <p:spPr>
          <a:xfrm>
            <a:off x="7699879" y="2033042"/>
            <a:ext cx="33600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/>
              <a:t>Khi trang web hoàn thiện hơn,</a:t>
            </a:r>
          </a:p>
          <a:p>
            <a:r>
              <a:rPr lang="vi-VN" dirty="0"/>
              <a:t>người dùng có thể tùy ý thay đổi màu của navbar và banner tùy ý theo lựa chọn.</a:t>
            </a:r>
          </a:p>
        </p:txBody>
      </p:sp>
    </p:spTree>
    <p:extLst>
      <p:ext uri="{BB962C8B-B14F-4D97-AF65-F5344CB8AC3E}">
        <p14:creationId xmlns:p14="http://schemas.microsoft.com/office/powerpoint/2010/main" val="22383427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533</Words>
  <Application>Microsoft Office PowerPoint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Neue Haas Grotesk Text Pro</vt:lpstr>
      <vt:lpstr>VanillaVTI</vt:lpstr>
      <vt:lpstr>JSA-13  Finals Project</vt:lpstr>
      <vt:lpstr>Mục lục</vt:lpstr>
      <vt:lpstr>Pump It Up là gì? Chart là gì? </vt:lpstr>
      <vt:lpstr>Mục đích của trang web là gì?</vt:lpstr>
      <vt:lpstr>Tính năng của trang web</vt:lpstr>
      <vt:lpstr>Quy trình thực hiện</vt:lpstr>
      <vt:lpstr>Trở ngại và cách giải quyết</vt:lpstr>
      <vt:lpstr>DEMO</vt:lpstr>
      <vt:lpstr>Thay đổi trong tương lai</vt:lpstr>
      <vt:lpstr>Cảm ơn mọi người đã theo dõi và lắng nghe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Yumemizuki Mizuki</dc:creator>
  <cp:lastModifiedBy>Yumemizuki Mizuki</cp:lastModifiedBy>
  <cp:revision>7</cp:revision>
  <dcterms:created xsi:type="dcterms:W3CDTF">2025-05-04T01:30:09Z</dcterms:created>
  <dcterms:modified xsi:type="dcterms:W3CDTF">2025-05-18T02:12:32Z</dcterms:modified>
</cp:coreProperties>
</file>

<file path=docProps/thumbnail.jpeg>
</file>